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8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4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3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0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046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2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71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42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9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7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4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74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7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1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0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1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53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F8216-9F4D-443D-B453-595D801AFD6C}" type="datetimeFigureOut">
              <a:rPr lang="ru-RU" smtClean="0"/>
              <a:t>16.05.2021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FCD668-7D67-4864-98D7-33230F7BF2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99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трелка вниз 3">
            <a:hlinkClick r:id="rId2" action="ppaction://hlinksldjump"/>
          </p:cNvPr>
          <p:cNvSpPr/>
          <p:nvPr/>
        </p:nvSpPr>
        <p:spPr>
          <a:xfrm>
            <a:off x="5568043" y="5241472"/>
            <a:ext cx="1681843" cy="1306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75121" y="2967335"/>
            <a:ext cx="5041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Тест по </a:t>
            </a:r>
            <a:r>
              <a:rPr lang="ru-R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Наруто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13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2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843440" y="3785577"/>
            <a:ext cx="7452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Він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ЧОРТ,а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 демон</a:t>
            </a:r>
            <a:r>
              <a:rPr lang="ru-R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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09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77" y="813707"/>
            <a:ext cx="8596668" cy="1320800"/>
          </a:xfrm>
        </p:spPr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корисніший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08488"/>
            <a:ext cx="3684814" cy="2763611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608488"/>
            <a:ext cx="3533095" cy="27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12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1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з </a:t>
            </a:r>
            <a:r>
              <a:rPr lang="ru-RU" dirty="0" err="1" smtClean="0">
                <a:solidFill>
                  <a:schemeClr val="tx1"/>
                </a:solidFill>
              </a:rPr>
              <a:t>цих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персонажів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Мадара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Учіха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52" y="2139042"/>
            <a:ext cx="3602275" cy="3788229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71" y="2139041"/>
            <a:ext cx="3788229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15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9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вчитель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Наруто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7" y="1930400"/>
            <a:ext cx="4193721" cy="4193721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47" y="1930399"/>
            <a:ext cx="4411173" cy="41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6186" y="1789567"/>
            <a:ext cx="9144000" cy="3255962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Інструкція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тесту:</a:t>
            </a:r>
          </a:p>
          <a:p>
            <a:pPr algn="l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Прочитайте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уважно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питання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ru-RU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Підведіть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курсор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миші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правильного, на ваш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погляд,варіанту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відповіді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Підтвердіть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обрану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вами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клацанням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миші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-У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разі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правильного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вибору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переходьте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наступного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питання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ваша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неправильна,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поверніться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попереднього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питання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спробуйте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відповісти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раз.</a:t>
            </a:r>
          </a:p>
          <a:p>
            <a:pPr algn="l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верх 3">
            <a:hlinkClick r:id="rId2" action="ppaction://hlinksldjump"/>
          </p:cNvPr>
          <p:cNvSpPr/>
          <p:nvPr/>
        </p:nvSpPr>
        <p:spPr>
          <a:xfrm>
            <a:off x="8098972" y="5608866"/>
            <a:ext cx="783771" cy="832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7184572" y="5608866"/>
            <a:ext cx="767443" cy="832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4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На </a:t>
            </a:r>
            <a:r>
              <a:rPr lang="ru-RU" dirty="0" err="1" smtClean="0">
                <a:solidFill>
                  <a:schemeClr val="tx1"/>
                </a:solidFill>
              </a:rPr>
              <a:t>якому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зображені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Орочімару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23923"/>
            <a:ext cx="5007664" cy="3741838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98" y="2123923"/>
            <a:ext cx="4952023" cy="37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5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На </a:t>
            </a:r>
            <a:r>
              <a:rPr lang="ru-RU" dirty="0" err="1" smtClean="0">
                <a:solidFill>
                  <a:schemeClr val="tx1"/>
                </a:solidFill>
              </a:rPr>
              <a:t>якому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зображені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Джоуган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429000" cy="3429000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49" y="1930400"/>
            <a:ext cx="345781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1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49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був</a:t>
            </a:r>
            <a:r>
              <a:rPr lang="ru-RU" dirty="0" smtClean="0">
                <a:solidFill>
                  <a:schemeClr val="tx1"/>
                </a:solidFill>
              </a:rPr>
              <a:t> напарником </a:t>
            </a:r>
            <a:r>
              <a:rPr lang="ru-RU" dirty="0" err="1" smtClean="0">
                <a:solidFill>
                  <a:schemeClr val="tx1"/>
                </a:solidFill>
              </a:rPr>
              <a:t>Ітачі</a:t>
            </a:r>
            <a:r>
              <a:rPr lang="ru-RU" dirty="0" smtClean="0">
                <a:solidFill>
                  <a:schemeClr val="tx1"/>
                </a:solidFill>
              </a:rPr>
              <a:t> у </a:t>
            </a:r>
            <a:r>
              <a:rPr lang="ru-RU" dirty="0" err="1" smtClean="0">
                <a:solidFill>
                  <a:schemeClr val="tx1"/>
                </a:solidFill>
              </a:rPr>
              <a:t>Акацукі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10000" cy="3810000"/>
          </a:xfrm>
          <a:prstGeom prst="rect">
            <a:avLst/>
          </a:prstGeom>
        </p:spPr>
      </p:pic>
      <p:pic>
        <p:nvPicPr>
          <p:cNvPr id="7" name="Рисунок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5" y="1930401"/>
            <a:ext cx="407670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6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83482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фотографіях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зображені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персонажі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культового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аніме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Наруто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На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фотографії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зображений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головний</a:t>
            </a:r>
            <a:r>
              <a:rPr 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герой?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57" y="2057400"/>
            <a:ext cx="4615543" cy="3461657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4959011" cy="34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9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перший </a:t>
            </a:r>
            <a:r>
              <a:rPr lang="ru-RU" dirty="0" err="1" smtClean="0">
                <a:solidFill>
                  <a:schemeClr val="tx1"/>
                </a:solidFill>
              </a:rPr>
              <a:t>Хокаге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37014"/>
            <a:ext cx="4400852" cy="3212011"/>
          </a:xfrm>
          <a:prstGeom prst="rect">
            <a:avLst/>
          </a:prstGeom>
        </p:spPr>
      </p:pic>
      <p:pic>
        <p:nvPicPr>
          <p:cNvPr id="6" name="Рисунок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9" y="2237014"/>
            <a:ext cx="4501244" cy="32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59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помер у 4 </a:t>
            </a:r>
            <a:r>
              <a:rPr lang="ru-RU" dirty="0" err="1" smtClean="0">
                <a:solidFill>
                  <a:schemeClr val="tx1"/>
                </a:solidFill>
              </a:rPr>
              <a:t>Світовій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Війні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Шинобі</a:t>
            </a:r>
            <a:r>
              <a:rPr lang="ru-RU" dirty="0" smtClean="0">
                <a:solidFill>
                  <a:schemeClr val="tx1"/>
                </a:solidFill>
              </a:rPr>
              <a:t>?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20691"/>
            <a:ext cx="4548105" cy="3412665"/>
          </a:xfrm>
          <a:prstGeom prst="rect">
            <a:avLst/>
          </a:prstGeom>
        </p:spPr>
      </p:pic>
      <p:pic>
        <p:nvPicPr>
          <p:cNvPr id="7" name="Рисунок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77" y="2220691"/>
            <a:ext cx="4543553" cy="341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0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1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мама головного героя?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1930400"/>
            <a:ext cx="3810000" cy="3810000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72" y="1930400"/>
            <a:ext cx="456655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5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1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7677" y="2830285"/>
            <a:ext cx="8596668" cy="132080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Тест </a:t>
            </a:r>
            <a:r>
              <a:rPr lang="ru-RU" dirty="0" err="1" smtClean="0">
                <a:solidFill>
                  <a:schemeClr val="tx1"/>
                </a:solidFill>
              </a:rPr>
              <a:t>закінчено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0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7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234043"/>
            <a:ext cx="8596668" cy="13208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На </a:t>
            </a:r>
            <a:r>
              <a:rPr lang="ru-RU" dirty="0" err="1" smtClean="0">
                <a:solidFill>
                  <a:schemeClr val="tx1"/>
                </a:solidFill>
              </a:rPr>
              <a:t>якій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фотографії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зображена</a:t>
            </a:r>
            <a:r>
              <a:rPr lang="ru-RU" dirty="0" smtClean="0">
                <a:solidFill>
                  <a:schemeClr val="tx1"/>
                </a:solidFill>
              </a:rPr>
              <a:t> Команда №7?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6" y="1739503"/>
            <a:ext cx="4137627" cy="4106126"/>
          </a:xfrm>
          <a:prstGeom prst="rect">
            <a:avLst/>
          </a:prstGeom>
        </p:spPr>
      </p:pic>
      <p:pic>
        <p:nvPicPr>
          <p:cNvPr id="6" name="Рисунок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82" y="1739503"/>
            <a:ext cx="3593020" cy="41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вірна</a:t>
            </a:r>
            <a:r>
              <a:rPr lang="ru-RU" dirty="0" smtClean="0">
                <a:solidFill>
                  <a:schemeClr val="tx1"/>
                </a:solidFill>
              </a:rPr>
              <a:t>!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856264" cy="3353273"/>
          </a:xfrm>
          <a:prstGeom prst="rect">
            <a:avLst/>
          </a:prstGeom>
        </p:spPr>
      </p:pic>
      <p:sp>
        <p:nvSpPr>
          <p:cNvPr id="5" name="Стрелка вниз 4">
            <a:hlinkClick r:id="rId3" action="ppaction://hlinksldjump"/>
          </p:cNvPr>
          <p:cNvSpPr/>
          <p:nvPr/>
        </p:nvSpPr>
        <p:spPr>
          <a:xfrm>
            <a:off x="6351814" y="5486399"/>
            <a:ext cx="1126672" cy="1191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66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Відповідь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невірна</a:t>
            </a:r>
            <a:r>
              <a:rPr lang="ru-RU" dirty="0" smtClean="0">
                <a:solidFill>
                  <a:schemeClr val="tx1"/>
                </a:solidFill>
              </a:rPr>
              <a:t>!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5276"/>
            <a:ext cx="3910995" cy="4025295"/>
          </a:xfrm>
          <a:prstGeom prst="rect">
            <a:avLst/>
          </a:prstGeom>
        </p:spPr>
      </p:pic>
      <p:sp>
        <p:nvSpPr>
          <p:cNvPr id="5" name="Стрелка вверх 4">
            <a:hlinkClick r:id="rId3" action="ppaction://hlinksldjump"/>
          </p:cNvPr>
          <p:cNvSpPr/>
          <p:nvPr/>
        </p:nvSpPr>
        <p:spPr>
          <a:xfrm>
            <a:off x="6792686" y="5339443"/>
            <a:ext cx="1240971" cy="1159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5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Хто</a:t>
            </a:r>
            <a:r>
              <a:rPr lang="ru-RU" dirty="0" smtClean="0">
                <a:solidFill>
                  <a:schemeClr val="tx1"/>
                </a:solidFill>
              </a:rPr>
              <a:t> з них демон?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74" y="1563461"/>
            <a:ext cx="3429000" cy="4286250"/>
          </a:xfrm>
          <a:prstGeom prst="rect">
            <a:avLst/>
          </a:prstGeom>
        </p:spPr>
      </p:pic>
      <p:pic>
        <p:nvPicPr>
          <p:cNvPr id="5" name="Рисунок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0" y="1563461"/>
            <a:ext cx="3925137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</TotalTime>
  <Words>221</Words>
  <Application>Microsoft Office PowerPoint</Application>
  <PresentationFormat>Широкоэкранный</PresentationFormat>
  <Paragraphs>46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Arial</vt:lpstr>
      <vt:lpstr>Times New Roman</vt:lpstr>
      <vt:lpstr>Trebuchet MS</vt:lpstr>
      <vt:lpstr>Wingdings</vt:lpstr>
      <vt:lpstr>Wingdings 3</vt:lpstr>
      <vt:lpstr>Грань</vt:lpstr>
      <vt:lpstr>Презентация PowerPoint</vt:lpstr>
      <vt:lpstr>Презентация PowerPoint</vt:lpstr>
      <vt:lpstr>На фотографіях зображені персонажі культового аніме «Наруто». На якій фотографії зображений головний герой?</vt:lpstr>
      <vt:lpstr>Відповідь вірна!</vt:lpstr>
      <vt:lpstr>Відповідь невірна! </vt:lpstr>
      <vt:lpstr>На якій фотографії зображена Команда №7?</vt:lpstr>
      <vt:lpstr>Відповідь вірна!</vt:lpstr>
      <vt:lpstr>Відповідь невірна! </vt:lpstr>
      <vt:lpstr>Хто з них демон?</vt:lpstr>
      <vt:lpstr>Відповідь вірна!</vt:lpstr>
      <vt:lpstr>Відповідь невірна! </vt:lpstr>
      <vt:lpstr>Хто корисніший?</vt:lpstr>
      <vt:lpstr>Відповідь вірна!</vt:lpstr>
      <vt:lpstr>Відповідь невірна! </vt:lpstr>
      <vt:lpstr>Хто з цих персонажів Мадара Учіха?</vt:lpstr>
      <vt:lpstr>Відповідь вірна!</vt:lpstr>
      <vt:lpstr>Відповідь невірна! </vt:lpstr>
      <vt:lpstr>Хто вчитель Наруто?</vt:lpstr>
      <vt:lpstr>Відповідь вірна!</vt:lpstr>
      <vt:lpstr>Відповідь невірна! </vt:lpstr>
      <vt:lpstr>На якому зображені Орочімару?</vt:lpstr>
      <vt:lpstr>Відповідь вірна!</vt:lpstr>
      <vt:lpstr>Відповідь невірна! </vt:lpstr>
      <vt:lpstr>На якому зображені Джоуган?</vt:lpstr>
      <vt:lpstr>Відповідь вірна!</vt:lpstr>
      <vt:lpstr>Відповідь невірна! </vt:lpstr>
      <vt:lpstr>Хто був напарником Ітачі у Акацукі? </vt:lpstr>
      <vt:lpstr>Відповідь вірна!</vt:lpstr>
      <vt:lpstr>Відповідь невірна! </vt:lpstr>
      <vt:lpstr>Хто перший Хокаге?</vt:lpstr>
      <vt:lpstr>Відповідь вірна!</vt:lpstr>
      <vt:lpstr>Відповідь невірна! </vt:lpstr>
      <vt:lpstr>Хто помер у 4 Світовій Війні Шинобі? </vt:lpstr>
      <vt:lpstr>Відповідь вірна!</vt:lpstr>
      <vt:lpstr>Відповідь невірна! </vt:lpstr>
      <vt:lpstr>Хто мама головного героя? </vt:lpstr>
      <vt:lpstr>Відповідь вірна!</vt:lpstr>
      <vt:lpstr>Відповідь невірна! </vt:lpstr>
      <vt:lpstr>Тест закінчено!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ostap kozak</dc:creator>
  <cp:lastModifiedBy>ostap kozak</cp:lastModifiedBy>
  <cp:revision>12</cp:revision>
  <dcterms:created xsi:type="dcterms:W3CDTF">2021-05-16T13:05:37Z</dcterms:created>
  <dcterms:modified xsi:type="dcterms:W3CDTF">2021-05-16T19:55:22Z</dcterms:modified>
</cp:coreProperties>
</file>